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"/>
  </p:notesMasterIdLst>
  <p:handoutMasterIdLst>
    <p:handoutMasterId r:id="rId6"/>
  </p:handoutMasterIdLst>
  <p:sldIdLst>
    <p:sldId id="393" r:id="rId2"/>
    <p:sldId id="391" r:id="rId3"/>
    <p:sldId id="392" r:id="rId4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223">
          <p15:clr>
            <a:srgbClr val="A4A3A4"/>
          </p15:clr>
        </p15:guide>
        <p15:guide id="4" orient="horz" pos="1022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orient="horz" pos="488">
          <p15:clr>
            <a:srgbClr val="A4A3A4"/>
          </p15:clr>
        </p15:guide>
        <p15:guide id="7" orient="horz" pos="576">
          <p15:clr>
            <a:srgbClr val="A4A3A4"/>
          </p15:clr>
        </p15:guide>
        <p15:guide id="8" orient="horz" pos="96">
          <p15:clr>
            <a:srgbClr val="A4A3A4"/>
          </p15:clr>
        </p15:guide>
        <p15:guide id="9" orient="horz" pos="3600">
          <p15:clr>
            <a:srgbClr val="A4A3A4"/>
          </p15:clr>
        </p15:guide>
        <p15:guide id="10" orient="horz" pos="4203">
          <p15:clr>
            <a:srgbClr val="A4A3A4"/>
          </p15:clr>
        </p15:guide>
        <p15:guide id="11" orient="horz" pos="1248">
          <p15:clr>
            <a:srgbClr val="A4A3A4"/>
          </p15:clr>
        </p15:guide>
        <p15:guide id="12" pos="2880">
          <p15:clr>
            <a:srgbClr val="A4A3A4"/>
          </p15:clr>
        </p15:guide>
        <p15:guide id="13" pos="624">
          <p15:clr>
            <a:srgbClr val="A4A3A4"/>
          </p15:clr>
        </p15:guide>
        <p15:guide id="14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68B"/>
    <a:srgbClr val="63599E"/>
    <a:srgbClr val="A9ABAC"/>
    <a:srgbClr val="7F8283"/>
    <a:srgbClr val="8A83B6"/>
    <a:srgbClr val="D0CDE2"/>
    <a:srgbClr val="D4D5D6"/>
    <a:srgbClr val="CFC7DC"/>
    <a:srgbClr val="B0A2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1" autoAdjust="0"/>
    <p:restoredTop sz="94562" autoAdjust="0"/>
  </p:normalViewPr>
  <p:slideViewPr>
    <p:cSldViewPr showGuides="1">
      <p:cViewPr varScale="1">
        <p:scale>
          <a:sx n="85" d="100"/>
          <a:sy n="85" d="100"/>
        </p:scale>
        <p:origin x="540" y="90"/>
      </p:cViewPr>
      <p:guideLst>
        <p:guide orient="horz" pos="2160"/>
        <p:guide orient="horz" pos="3888"/>
        <p:guide orient="horz" pos="223"/>
        <p:guide orient="horz" pos="1022"/>
        <p:guide orient="horz" pos="4032"/>
        <p:guide orient="horz" pos="488"/>
        <p:guide orient="horz" pos="576"/>
        <p:guide orient="horz" pos="96"/>
        <p:guide orient="horz" pos="3600"/>
        <p:guide orient="horz" pos="4203"/>
        <p:guide orient="horz" pos="1248"/>
        <p:guide pos="2880"/>
        <p:guide pos="624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2962" y="-91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4" y="1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/>
          <a:lstStyle>
            <a:lvl1pPr algn="r">
              <a:defRPr sz="1200"/>
            </a:lvl1pPr>
          </a:lstStyle>
          <a:p>
            <a:fld id="{F35AC1A4-BE0D-49E7-9347-99EBFE8E8BC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69510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4" y="8769510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 anchor="b"/>
          <a:lstStyle>
            <a:lvl1pPr algn="r">
              <a:defRPr sz="1200"/>
            </a:lvl1pPr>
          </a:lstStyle>
          <a:p>
            <a:fld id="{5A6982BA-8E65-43F5-A169-0A825F43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/>
          <a:lstStyle>
            <a:lvl1pPr algn="r">
              <a:defRPr sz="1200"/>
            </a:lvl1pPr>
          </a:lstStyle>
          <a:p>
            <a:fld id="{96FCCE9C-97C6-4127-8839-CAB1314A3683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8" tIns="46184" rIns="92368" bIns="461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68" tIns="46184" rIns="92368" bIns="461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2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2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 anchor="b"/>
          <a:lstStyle>
            <a:lvl1pPr algn="r">
              <a:defRPr sz="1200"/>
            </a:lvl1pPr>
          </a:lstStyle>
          <a:p>
            <a:fld id="{AF3C882C-6931-48D7-9B18-809CA6FAE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-45715" y="-4158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      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423524" y="6528816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3/27/2017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23524" y="2212882"/>
            <a:ext cx="672237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23524" y="3166257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5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9">
    <p:bg>
      <p:bgPr>
        <a:gradFill>
          <a:gsLst>
            <a:gs pos="0">
              <a:srgbClr val="645B9B"/>
            </a:gs>
            <a:gs pos="100000">
              <a:schemeClr val="accent1"/>
            </a:gs>
          </a:gsLst>
          <a:lin ang="14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8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97" y="1621971"/>
            <a:ext cx="7049689" cy="4093029"/>
          </a:xfrm>
          <a:prstGeom prst="rect">
            <a:avLst/>
          </a:prstGeom>
        </p:spPr>
        <p:txBody>
          <a:bodyPr/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3/27/2017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197" y="1621971"/>
            <a:ext cx="3767328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 lang="en-US"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lang="en-US"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22" y="1621971"/>
            <a:ext cx="3767328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 lang="en-US"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lang="en-US"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3/27/2017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599" y="914400"/>
            <a:ext cx="685799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3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2"/>
            <a:ext cx="35814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68895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 lang="en-US"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lang="en-US"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1624012"/>
            <a:ext cx="3770375" cy="357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124" y="1981200"/>
            <a:ext cx="3770375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 lang="en-US"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lang="en-US"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3/27/2017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599" y="914400"/>
            <a:ext cx="6852557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1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7" y="3724712"/>
            <a:ext cx="3586843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038600"/>
            <a:ext cx="3579492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3724712"/>
            <a:ext cx="3584448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8036" y="4038600"/>
            <a:ext cx="3580898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3/27/2017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599" y="914400"/>
            <a:ext cx="6852557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" y="1622424"/>
            <a:ext cx="3429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08036" y="1622424"/>
            <a:ext cx="3429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4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2"/>
            <a:ext cx="35814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73089" cy="17113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 lang="en-US"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lang="en-US"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0599" y="3652124"/>
            <a:ext cx="35814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911" y="4012035"/>
            <a:ext cx="3770375" cy="15589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 lang="en-US"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lang="en-US"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3/27/2017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209563" y="1676400"/>
            <a:ext cx="3934437" cy="3810000"/>
          </a:xfrm>
          <a:prstGeom prst="rect">
            <a:avLst/>
          </a:prstGeom>
        </p:spPr>
        <p:txBody>
          <a:bodyPr/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35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acts + Side Images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-45715" y="-4158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      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90599" y="155448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90599" y="1624013"/>
            <a:ext cx="24384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801197" y="1981200"/>
            <a:ext cx="2399203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1pPr>
            <a:lvl2pPr marL="457200" indent="-250825">
              <a:buClr>
                <a:schemeClr val="bg1"/>
              </a:buClr>
              <a:buFont typeface="LucidaGrande" charset="0"/>
              <a:buChar char="–"/>
              <a:defRPr lang="en-US" sz="1850" smtClean="0">
                <a:solidFill>
                  <a:schemeClr val="bg1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3/27/2017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or Section 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bg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05200" y="1622425"/>
            <a:ext cx="22098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19800" y="1622425"/>
            <a:ext cx="22098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6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3/27/2017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9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-45715" y="-4158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      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0600" y="2731512"/>
            <a:ext cx="672237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90600" y="35814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6855794" y="6232524"/>
            <a:ext cx="1447800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3/27/2017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6397689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or Section 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639768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5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9144000" cy="6858000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dence image 2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gradFill>
          <a:gsLst>
            <a:gs pos="0">
              <a:srgbClr val="645B9B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79" y="-2"/>
            <a:ext cx="8604504" cy="6858665"/>
          </a:xfrm>
          <a:prstGeom prst="rect">
            <a:avLst/>
          </a:prstGeom>
        </p:spPr>
      </p:pic>
      <p:sp>
        <p:nvSpPr>
          <p:cNvPr id="6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gradFill>
          <a:gsLst>
            <a:gs pos="0">
              <a:srgbClr val="514689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6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bg>
      <p:bgPr>
        <a:gradFill>
          <a:gsLst>
            <a:gs pos="0">
              <a:srgbClr val="514689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1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1197" y="1621971"/>
            <a:ext cx="7049689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531" y="6525841"/>
            <a:ext cx="857339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623C80F-5998-4C5A-8426-1B9517C724DD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6484127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6484127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6"/>
          <p:cNvSpPr/>
          <p:nvPr userDrawn="1"/>
        </p:nvSpPr>
        <p:spPr>
          <a:xfrm>
            <a:off x="0" y="515326"/>
            <a:ext cx="685800" cy="26156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6" h="381000">
                <a:moveTo>
                  <a:pt x="0" y="0"/>
                </a:moveTo>
                <a:lnTo>
                  <a:pt x="794257" y="0"/>
                </a:lnTo>
                <a:lnTo>
                  <a:pt x="99894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9" y="6469536"/>
            <a:ext cx="1693981" cy="3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4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1" r:id="rId2"/>
    <p:sldLayoutId id="2147483708" r:id="rId3"/>
    <p:sldLayoutId id="2147483709" r:id="rId4"/>
    <p:sldLayoutId id="2147483707" r:id="rId5"/>
    <p:sldLayoutId id="2147483710" r:id="rId6"/>
    <p:sldLayoutId id="2147483712" r:id="rId7"/>
    <p:sldLayoutId id="2147483713" r:id="rId8"/>
    <p:sldLayoutId id="2147483714" r:id="rId9"/>
    <p:sldLayoutId id="2147483715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723" r:id="rId18"/>
    <p:sldLayoutId id="2147483721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50825" algn="l" defTabSz="914400" rtl="0" eaLnBrk="1" latinLnBrk="0" hangingPunct="1">
        <a:spcBef>
          <a:spcPct val="20000"/>
        </a:spcBef>
        <a:buClr>
          <a:srgbClr val="605F62"/>
        </a:buClr>
        <a:buFont typeface="Symbol" pitchFamily="18" charset="2"/>
        <a:buChar char="-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620713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Financial Disclosure(s)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371600"/>
            <a:ext cx="7049689" cy="40930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Directions:</a:t>
            </a: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Insert  your name above.  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hoose the disclosure statement that reflects your disclosure status 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elete the other option and all RED text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NO relevant financial relationships exist, use this statement:</a:t>
            </a:r>
          </a:p>
          <a:p>
            <a:r>
              <a:rPr lang="en-US" dirty="0" smtClean="0"/>
              <a:t>I have nothing to disclose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ANY relevant financial relationships exist, list the following for each commercial interest:</a:t>
            </a:r>
          </a:p>
          <a:p>
            <a:r>
              <a:rPr lang="en-US" dirty="0" smtClean="0"/>
              <a:t>&lt;insert name of commercial interest&gt;</a:t>
            </a:r>
          </a:p>
          <a:p>
            <a:pPr lvl="1"/>
            <a:r>
              <a:rPr lang="en-US" dirty="0" smtClean="0"/>
              <a:t>&lt;insert role (i.e. speaker, advisory board member, consultant)&gt;</a:t>
            </a:r>
          </a:p>
          <a:p>
            <a:pPr lvl="1"/>
            <a:r>
              <a:rPr lang="en-US" dirty="0" smtClean="0"/>
              <a:t>&lt;insert what was received? (i.e. honoraria, consultant fees, grant funding)&gt;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&lt;insert speaker name&gt;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(Example 1)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Relevant Financial Disclosure(s)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nothing to disclose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Jane Doe,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(Example 2)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Relevant Financial Disclosure(s)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1</a:t>
            </a:r>
          </a:p>
          <a:p>
            <a:pPr lvl="1"/>
            <a:r>
              <a:rPr lang="en-US" dirty="0" smtClean="0"/>
              <a:t>Speaker</a:t>
            </a:r>
          </a:p>
          <a:p>
            <a:pPr lvl="1"/>
            <a:r>
              <a:rPr lang="en-US" dirty="0" smtClean="0"/>
              <a:t>Speaker fee</a:t>
            </a:r>
          </a:p>
          <a:p>
            <a:pPr lvl="1"/>
            <a:endParaRPr lang="en-US" dirty="0"/>
          </a:p>
          <a:p>
            <a:r>
              <a:rPr lang="en-US" dirty="0" smtClean="0"/>
              <a:t>Company 2</a:t>
            </a:r>
          </a:p>
          <a:p>
            <a:pPr lvl="1"/>
            <a:r>
              <a:rPr lang="en-US" dirty="0" smtClean="0"/>
              <a:t>Advisory board </a:t>
            </a:r>
            <a:r>
              <a:rPr lang="en-US" dirty="0" err="1" smtClean="0"/>
              <a:t>membert</a:t>
            </a:r>
            <a:endParaRPr lang="en-US" dirty="0" smtClean="0"/>
          </a:p>
          <a:p>
            <a:pPr lvl="1"/>
            <a:r>
              <a:rPr lang="en-US" dirty="0" smtClean="0"/>
              <a:t>Consultant fee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John Doe,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thwestern Medicine High Brand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4092</TotalTime>
  <Words>138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Lucida Grande</vt:lpstr>
      <vt:lpstr>LucidaGrande</vt:lpstr>
      <vt:lpstr>Symbol</vt:lpstr>
      <vt:lpstr>Northwestern Medicine High Brand</vt:lpstr>
      <vt:lpstr>Relevant Financial Disclosure(s)</vt:lpstr>
      <vt:lpstr>(Example 1)  Relevant Financial Disclosure(s)</vt:lpstr>
      <vt:lpstr>(Example 2)  Relevant Financial Disclosure(s)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Northwestern Medicine</dc:title>
  <dc:creator>Landor Associates Chicago</dc:creator>
  <cp:lastModifiedBy>Anna McDonald Heinemann</cp:lastModifiedBy>
  <cp:revision>316</cp:revision>
  <cp:lastPrinted>2013-09-27T20:14:21Z</cp:lastPrinted>
  <dcterms:created xsi:type="dcterms:W3CDTF">2013-10-23T14:57:36Z</dcterms:created>
  <dcterms:modified xsi:type="dcterms:W3CDTF">2017-03-27T13:29:34Z</dcterms:modified>
</cp:coreProperties>
</file>